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56" r:id="rId2"/>
  </p:sldIdLst>
  <p:sldSz cx="17641888" cy="11522075"/>
  <p:notesSz cx="10234613" cy="7099300"/>
  <p:defaultTextStyle>
    <a:defPPr>
      <a:defRPr lang="it-IT"/>
    </a:defPPr>
    <a:lvl1pPr marL="0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99701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99399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99102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98801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98500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98201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97900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597602" algn="l" defTabSz="139939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>
          <p15:clr>
            <a:srgbClr val="A4A3A4"/>
          </p15:clr>
        </p15:guide>
        <p15:guide id="2" pos="55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/>
    <p:restoredTop sz="94637"/>
  </p:normalViewPr>
  <p:slideViewPr>
    <p:cSldViewPr snapToGrid="0" snapToObjects="1">
      <p:cViewPr varScale="1">
        <p:scale>
          <a:sx n="75" d="100"/>
          <a:sy n="75" d="100"/>
        </p:scale>
        <p:origin x="1308" y="66"/>
      </p:cViewPr>
      <p:guideLst>
        <p:guide orient="horz" pos="3628"/>
        <p:guide pos="5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448" cy="355471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806" y="0"/>
            <a:ext cx="4434448" cy="355471"/>
          </a:xfrm>
          <a:prstGeom prst="rect">
            <a:avLst/>
          </a:prstGeom>
        </p:spPr>
        <p:txBody>
          <a:bodyPr vert="horz" lIns="93735" tIns="46868" rIns="93735" bIns="46868" rtlCol="0"/>
          <a:lstStyle>
            <a:lvl1pPr algn="r">
              <a:defRPr sz="1200"/>
            </a:lvl1pPr>
          </a:lstStyle>
          <a:p>
            <a:fld id="{F6E89F37-1E57-4BC0-B138-08F3CA3CE353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742705"/>
            <a:ext cx="4434448" cy="355471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806" y="6742705"/>
            <a:ext cx="4434448" cy="355471"/>
          </a:xfrm>
          <a:prstGeom prst="rect">
            <a:avLst/>
          </a:prstGeom>
        </p:spPr>
        <p:txBody>
          <a:bodyPr vert="horz" lIns="93735" tIns="46868" rIns="93735" bIns="46868" rtlCol="0" anchor="b"/>
          <a:lstStyle>
            <a:lvl1pPr algn="r">
              <a:defRPr sz="1200"/>
            </a:lvl1pPr>
          </a:lstStyle>
          <a:p>
            <a:fld id="{E648CC03-1665-4653-96E1-3B90BA9D59C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58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143" y="1885674"/>
            <a:ext cx="14995605" cy="4011389"/>
          </a:xfrm>
        </p:spPr>
        <p:txBody>
          <a:bodyPr anchor="b"/>
          <a:lstStyle>
            <a:lvl1pPr algn="ctr">
              <a:defRPr sz="10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238" y="6051759"/>
            <a:ext cx="13231417" cy="2781834"/>
          </a:xfrm>
        </p:spPr>
        <p:txBody>
          <a:bodyPr/>
          <a:lstStyle>
            <a:lvl1pPr marL="0" indent="0" algn="ctr">
              <a:buNone/>
              <a:defRPr sz="4300"/>
            </a:lvl1pPr>
            <a:lvl2pPr marL="805195" indent="0" algn="ctr">
              <a:buNone/>
              <a:defRPr sz="3500"/>
            </a:lvl2pPr>
            <a:lvl3pPr marL="1610389" indent="0" algn="ctr">
              <a:buNone/>
              <a:defRPr sz="3100"/>
            </a:lvl3pPr>
            <a:lvl4pPr marL="2415583" indent="0" algn="ctr">
              <a:buNone/>
              <a:defRPr sz="2800"/>
            </a:lvl4pPr>
            <a:lvl5pPr marL="3220777" indent="0" algn="ctr">
              <a:buNone/>
              <a:defRPr sz="2800"/>
            </a:lvl5pPr>
            <a:lvl6pPr marL="4025972" indent="0" algn="ctr">
              <a:buNone/>
              <a:defRPr sz="2800"/>
            </a:lvl6pPr>
            <a:lvl7pPr marL="4831166" indent="0" algn="ctr">
              <a:buNone/>
              <a:defRPr sz="2800"/>
            </a:lvl7pPr>
            <a:lvl8pPr marL="5636361" indent="0" algn="ctr">
              <a:buNone/>
              <a:defRPr sz="2800"/>
            </a:lvl8pPr>
            <a:lvl9pPr marL="6441556" indent="0" algn="ctr">
              <a:buNone/>
              <a:defRPr sz="2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84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24978" y="613445"/>
            <a:ext cx="3804032" cy="9764426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2881" y="613445"/>
            <a:ext cx="11191573" cy="9764426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6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2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93" y="2872521"/>
            <a:ext cx="15216129" cy="4792863"/>
          </a:xfrm>
        </p:spPr>
        <p:txBody>
          <a:bodyPr anchor="b"/>
          <a:lstStyle>
            <a:lvl1pPr>
              <a:defRPr sz="106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3693" y="7710728"/>
            <a:ext cx="15216129" cy="2520452"/>
          </a:xfrm>
        </p:spPr>
        <p:txBody>
          <a:bodyPr/>
          <a:lstStyle>
            <a:lvl1pPr marL="0" indent="0">
              <a:buNone/>
              <a:defRPr sz="4300">
                <a:solidFill>
                  <a:schemeClr val="tx1"/>
                </a:solidFill>
              </a:defRPr>
            </a:lvl1pPr>
            <a:lvl2pPr marL="80519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61038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415583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22077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02597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483116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563636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644155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4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880" y="3067220"/>
            <a:ext cx="7497803" cy="731065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31207" y="3067220"/>
            <a:ext cx="7497803" cy="731065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6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178" y="613447"/>
            <a:ext cx="15216129" cy="2227068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181" y="2824511"/>
            <a:ext cx="7463344" cy="138424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5195" indent="0">
              <a:buNone/>
              <a:defRPr sz="3500" b="1"/>
            </a:lvl2pPr>
            <a:lvl3pPr marL="1610389" indent="0">
              <a:buNone/>
              <a:defRPr sz="3100" b="1"/>
            </a:lvl3pPr>
            <a:lvl4pPr marL="2415583" indent="0">
              <a:buNone/>
              <a:defRPr sz="2800" b="1"/>
            </a:lvl4pPr>
            <a:lvl5pPr marL="3220777" indent="0">
              <a:buNone/>
              <a:defRPr sz="2800" b="1"/>
            </a:lvl5pPr>
            <a:lvl6pPr marL="4025972" indent="0">
              <a:buNone/>
              <a:defRPr sz="2800" b="1"/>
            </a:lvl6pPr>
            <a:lvl7pPr marL="4831166" indent="0">
              <a:buNone/>
              <a:defRPr sz="2800" b="1"/>
            </a:lvl7pPr>
            <a:lvl8pPr marL="5636361" indent="0">
              <a:buNone/>
              <a:defRPr sz="2800" b="1"/>
            </a:lvl8pPr>
            <a:lvl9pPr marL="6441556" indent="0">
              <a:buNone/>
              <a:defRPr sz="28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181" y="4208761"/>
            <a:ext cx="7463344" cy="619044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31208" y="2824511"/>
            <a:ext cx="7500100" cy="138424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05195" indent="0">
              <a:buNone/>
              <a:defRPr sz="3500" b="1"/>
            </a:lvl2pPr>
            <a:lvl3pPr marL="1610389" indent="0">
              <a:buNone/>
              <a:defRPr sz="3100" b="1"/>
            </a:lvl3pPr>
            <a:lvl4pPr marL="2415583" indent="0">
              <a:buNone/>
              <a:defRPr sz="2800" b="1"/>
            </a:lvl4pPr>
            <a:lvl5pPr marL="3220777" indent="0">
              <a:buNone/>
              <a:defRPr sz="2800" b="1"/>
            </a:lvl5pPr>
            <a:lvl6pPr marL="4025972" indent="0">
              <a:buNone/>
              <a:defRPr sz="2800" b="1"/>
            </a:lvl6pPr>
            <a:lvl7pPr marL="4831166" indent="0">
              <a:buNone/>
              <a:defRPr sz="2800" b="1"/>
            </a:lvl7pPr>
            <a:lvl8pPr marL="5636361" indent="0">
              <a:buNone/>
              <a:defRPr sz="2800" b="1"/>
            </a:lvl8pPr>
            <a:lvl9pPr marL="6441556" indent="0">
              <a:buNone/>
              <a:defRPr sz="28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31208" y="4208761"/>
            <a:ext cx="7500100" cy="619044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94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7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20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178" y="768140"/>
            <a:ext cx="5689969" cy="2688483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101" y="1658968"/>
            <a:ext cx="8931206" cy="8188142"/>
          </a:xfrm>
        </p:spPr>
        <p:txBody>
          <a:bodyPr/>
          <a:lstStyle>
            <a:lvl1pPr>
              <a:defRPr sz="5700"/>
            </a:lvl1pPr>
            <a:lvl2pPr>
              <a:defRPr sz="4900"/>
            </a:lvl2pPr>
            <a:lvl3pPr>
              <a:defRPr sz="43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178" y="3456622"/>
            <a:ext cx="5689969" cy="6403822"/>
          </a:xfrm>
        </p:spPr>
        <p:txBody>
          <a:bodyPr/>
          <a:lstStyle>
            <a:lvl1pPr marL="0" indent="0">
              <a:buNone/>
              <a:defRPr sz="2800"/>
            </a:lvl1pPr>
            <a:lvl2pPr marL="805195" indent="0">
              <a:buNone/>
              <a:defRPr sz="2500"/>
            </a:lvl2pPr>
            <a:lvl3pPr marL="1610389" indent="0">
              <a:buNone/>
              <a:defRPr sz="2100"/>
            </a:lvl3pPr>
            <a:lvl4pPr marL="2415583" indent="0">
              <a:buNone/>
              <a:defRPr sz="1800"/>
            </a:lvl4pPr>
            <a:lvl5pPr marL="3220777" indent="0">
              <a:buNone/>
              <a:defRPr sz="1800"/>
            </a:lvl5pPr>
            <a:lvl6pPr marL="4025972" indent="0">
              <a:buNone/>
              <a:defRPr sz="1800"/>
            </a:lvl6pPr>
            <a:lvl7pPr marL="4831166" indent="0">
              <a:buNone/>
              <a:defRPr sz="1800"/>
            </a:lvl7pPr>
            <a:lvl8pPr marL="5636361" indent="0">
              <a:buNone/>
              <a:defRPr sz="1800"/>
            </a:lvl8pPr>
            <a:lvl9pPr marL="6441556" indent="0">
              <a:buNone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43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178" y="768140"/>
            <a:ext cx="5689969" cy="2688483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00101" y="1658968"/>
            <a:ext cx="8931206" cy="8188142"/>
          </a:xfrm>
        </p:spPr>
        <p:txBody>
          <a:bodyPr anchor="t"/>
          <a:lstStyle>
            <a:lvl1pPr marL="0" indent="0">
              <a:buNone/>
              <a:defRPr sz="5700"/>
            </a:lvl1pPr>
            <a:lvl2pPr marL="805195" indent="0">
              <a:buNone/>
              <a:defRPr sz="4900"/>
            </a:lvl2pPr>
            <a:lvl3pPr marL="1610389" indent="0">
              <a:buNone/>
              <a:defRPr sz="4300"/>
            </a:lvl3pPr>
            <a:lvl4pPr marL="2415583" indent="0">
              <a:buNone/>
              <a:defRPr sz="3500"/>
            </a:lvl4pPr>
            <a:lvl5pPr marL="3220777" indent="0">
              <a:buNone/>
              <a:defRPr sz="3500"/>
            </a:lvl5pPr>
            <a:lvl6pPr marL="4025972" indent="0">
              <a:buNone/>
              <a:defRPr sz="3500"/>
            </a:lvl6pPr>
            <a:lvl7pPr marL="4831166" indent="0">
              <a:buNone/>
              <a:defRPr sz="3500"/>
            </a:lvl7pPr>
            <a:lvl8pPr marL="5636361" indent="0">
              <a:buNone/>
              <a:defRPr sz="3500"/>
            </a:lvl8pPr>
            <a:lvl9pPr marL="6441556" indent="0">
              <a:buNone/>
              <a:defRPr sz="3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5178" y="3456622"/>
            <a:ext cx="5689969" cy="6403822"/>
          </a:xfrm>
        </p:spPr>
        <p:txBody>
          <a:bodyPr/>
          <a:lstStyle>
            <a:lvl1pPr marL="0" indent="0">
              <a:buNone/>
              <a:defRPr sz="2800"/>
            </a:lvl1pPr>
            <a:lvl2pPr marL="805195" indent="0">
              <a:buNone/>
              <a:defRPr sz="2500"/>
            </a:lvl2pPr>
            <a:lvl3pPr marL="1610389" indent="0">
              <a:buNone/>
              <a:defRPr sz="2100"/>
            </a:lvl3pPr>
            <a:lvl4pPr marL="2415583" indent="0">
              <a:buNone/>
              <a:defRPr sz="1800"/>
            </a:lvl4pPr>
            <a:lvl5pPr marL="3220777" indent="0">
              <a:buNone/>
              <a:defRPr sz="1800"/>
            </a:lvl5pPr>
            <a:lvl6pPr marL="4025972" indent="0">
              <a:buNone/>
              <a:defRPr sz="1800"/>
            </a:lvl6pPr>
            <a:lvl7pPr marL="4831166" indent="0">
              <a:buNone/>
              <a:defRPr sz="1800"/>
            </a:lvl7pPr>
            <a:lvl8pPr marL="5636361" indent="0">
              <a:buNone/>
              <a:defRPr sz="1800"/>
            </a:lvl8pPr>
            <a:lvl9pPr marL="6441556" indent="0">
              <a:buNone/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9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2882" y="613447"/>
            <a:ext cx="15216129" cy="2227068"/>
          </a:xfrm>
          <a:prstGeom prst="rect">
            <a:avLst/>
          </a:prstGeom>
        </p:spPr>
        <p:txBody>
          <a:bodyPr vert="horz" lIns="103296" tIns="51649" rIns="103296" bIns="51649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882" y="3067220"/>
            <a:ext cx="15216129" cy="7310650"/>
          </a:xfrm>
          <a:prstGeom prst="rect">
            <a:avLst/>
          </a:prstGeom>
        </p:spPr>
        <p:txBody>
          <a:bodyPr vert="horz" lIns="103296" tIns="51649" rIns="103296" bIns="51649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2879" y="10679259"/>
            <a:ext cx="3969425" cy="613444"/>
          </a:xfrm>
          <a:prstGeom prst="rect">
            <a:avLst/>
          </a:prstGeom>
        </p:spPr>
        <p:txBody>
          <a:bodyPr vert="horz" lIns="103296" tIns="51649" rIns="103296" bIns="51649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8BDA-7ECF-2449-9439-8171BA1150C6}" type="datetimeFigureOut">
              <a:rPr lang="it-IT" smtClean="0"/>
              <a:pPr/>
              <a:t>09/02/2018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3877" y="10679259"/>
            <a:ext cx="5954138" cy="613444"/>
          </a:xfrm>
          <a:prstGeom prst="rect">
            <a:avLst/>
          </a:prstGeom>
        </p:spPr>
        <p:txBody>
          <a:bodyPr vert="horz" lIns="103296" tIns="51649" rIns="103296" bIns="51649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9585" y="10679259"/>
            <a:ext cx="3969425" cy="613444"/>
          </a:xfrm>
          <a:prstGeom prst="rect">
            <a:avLst/>
          </a:prstGeom>
        </p:spPr>
        <p:txBody>
          <a:bodyPr vert="horz" lIns="103296" tIns="51649" rIns="103296" bIns="51649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9DAF8-3E10-3445-9C2F-FE64ABC1A35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8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10389" rtl="0" eaLnBrk="1" latinLnBrk="0" hangingPunct="1">
        <a:lnSpc>
          <a:spcPct val="90000"/>
        </a:lnSpc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597" indent="-402597" algn="l" defTabSz="1610389" rtl="0" eaLnBrk="1" latinLnBrk="0" hangingPunct="1">
        <a:lnSpc>
          <a:spcPct val="90000"/>
        </a:lnSpc>
        <a:spcBef>
          <a:spcPts val="1761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07792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012986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818180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623375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428568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5233763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6038958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844154" indent="-402597" algn="l" defTabSz="1610389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05195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610389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415583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0777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5972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831166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636361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441556" algn="l" defTabSz="1610389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4" y="4187529"/>
            <a:ext cx="7016505" cy="555243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09654" y="193877"/>
            <a:ext cx="17222583" cy="11134322"/>
          </a:xfrm>
          <a:prstGeom prst="rect">
            <a:avLst/>
          </a:prstGeom>
          <a:noFill/>
          <a:ln w="76200">
            <a:solidFill>
              <a:srgbClr val="40A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031" tIns="57515" rIns="115031" bIns="575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3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19026" y="2638849"/>
            <a:ext cx="10767587" cy="1025061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r>
              <a:rPr lang="it-IT" sz="6000" b="1" dirty="0">
                <a:solidFill>
                  <a:srgbClr val="40A629"/>
                </a:solidFill>
                <a:latin typeface="SF Pro Text" charset="0"/>
                <a:ea typeface="SF Pro Text" charset="0"/>
                <a:cs typeface="SF Pro Text" charset="0"/>
              </a:rPr>
              <a:t>PUNTO INFORMATIVO FORESTALE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907" y="523693"/>
            <a:ext cx="1843529" cy="21086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62" y="843554"/>
            <a:ext cx="4512171" cy="133311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618925" y="3820505"/>
            <a:ext cx="7093508" cy="458250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pPr algn="ctr"/>
            <a:r>
              <a:rPr lang="it-IT" sz="2300" b="1" dirty="0">
                <a:solidFill>
                  <a:srgbClr val="40A629"/>
                </a:solidFill>
                <a:latin typeface="SF Pro Text" charset="0"/>
                <a:ea typeface="SF Pro Text" charset="0"/>
                <a:cs typeface="SF Pro Text" charset="0"/>
              </a:rPr>
              <a:t>CALENDARIO DI APERTURA AL PUBBLICO </a:t>
            </a:r>
            <a:r>
              <a:rPr lang="mr-IN" sz="2300" b="1" dirty="0">
                <a:solidFill>
                  <a:srgbClr val="40A629"/>
                </a:solidFill>
                <a:latin typeface="SF Pro Text" charset="0"/>
                <a:ea typeface="SF Pro Text" charset="0"/>
                <a:cs typeface="SF Pro Text" charset="0"/>
              </a:rPr>
              <a:t>–</a:t>
            </a:r>
            <a:r>
              <a:rPr lang="it-IT" sz="2300" b="1" dirty="0">
                <a:solidFill>
                  <a:srgbClr val="40A629"/>
                </a:solidFill>
                <a:latin typeface="SF Pro Text" charset="0"/>
                <a:ea typeface="SF Pro Text" charset="0"/>
                <a:cs typeface="SF Pro Text" charset="0"/>
              </a:rPr>
              <a:t> ANNO 2018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051707" y="4294243"/>
            <a:ext cx="9090785" cy="4533448"/>
          </a:xfrm>
          <a:prstGeom prst="roundRect">
            <a:avLst/>
          </a:prstGeom>
          <a:noFill/>
          <a:ln w="76200">
            <a:solidFill>
              <a:srgbClr val="40A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031" tIns="57515" rIns="115031" bIns="575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30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775784" y="8887538"/>
            <a:ext cx="1401244" cy="458250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r>
              <a:rPr lang="it-IT" sz="2300" b="1" dirty="0">
                <a:solidFill>
                  <a:srgbClr val="40A629"/>
                </a:solidFill>
                <a:latin typeface="SF Pro Text" charset="0"/>
                <a:ea typeface="SF Pro Text" charset="0"/>
                <a:cs typeface="SF Pro Text" charset="0"/>
              </a:rPr>
              <a:t>RECAPITI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8229602" y="9343707"/>
            <a:ext cx="8912889" cy="1366889"/>
          </a:xfrm>
          <a:prstGeom prst="roundRect">
            <a:avLst/>
          </a:prstGeom>
          <a:noFill/>
          <a:ln w="76200">
            <a:solidFill>
              <a:srgbClr val="40A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5031" tIns="57515" rIns="115031" bIns="575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3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01482" y="10832446"/>
            <a:ext cx="14827996" cy="304362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r>
              <a:rPr lang="it-IT" sz="1300" b="1" dirty="0">
                <a:latin typeface="SF Pro Text" charset="0"/>
                <a:ea typeface="SF Pro Text" charset="0"/>
                <a:cs typeface="SF Pro Text" charset="0"/>
              </a:rPr>
              <a:t>Realizzato con il contributo congiunto di Unione Europea, Stato Italiano e Regione Piemonte nell’ambito del Programma di sviluppo rurale 2014-2020 </a:t>
            </a:r>
            <a:r>
              <a:rPr lang="mr-IN" sz="1300" b="1" dirty="0">
                <a:latin typeface="SF Pro Text" charset="0"/>
                <a:ea typeface="SF Pro Text" charset="0"/>
                <a:cs typeface="SF Pro Text" charset="0"/>
              </a:rPr>
              <a:t>–</a:t>
            </a:r>
            <a:r>
              <a:rPr lang="it-IT" sz="1300" b="1" dirty="0">
                <a:latin typeface="SF Pro Text" charset="0"/>
                <a:ea typeface="SF Pro Text" charset="0"/>
                <a:cs typeface="SF Pro Text" charset="0"/>
              </a:rPr>
              <a:t> Operazione 1.2.1, Azione 2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8297063" y="9594585"/>
            <a:ext cx="7739517" cy="412083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r>
              <a:rPr lang="it-IT" sz="2000" b="1" dirty="0">
                <a:latin typeface="SF Pro Text" charset="0"/>
                <a:ea typeface="SF Pro Text" charset="0"/>
                <a:cs typeface="SF Pro Text" charset="0"/>
              </a:rPr>
              <a:t>Telefono</a:t>
            </a:r>
            <a:r>
              <a:rPr lang="it-IT" sz="2000" b="1" dirty="0" smtClean="0">
                <a:latin typeface="SF Pro Text" charset="0"/>
                <a:ea typeface="SF Pro Text" charset="0"/>
                <a:cs typeface="SF Pro Text" charset="0"/>
              </a:rPr>
              <a:t>:_________________________________________________</a:t>
            </a:r>
            <a:endParaRPr lang="it-IT" sz="2000" b="1" dirty="0">
              <a:latin typeface="SF Pro Text" charset="0"/>
              <a:ea typeface="SF Pro Text" charset="0"/>
              <a:cs typeface="SF Pro Text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297062" y="10037807"/>
            <a:ext cx="7739517" cy="412083"/>
          </a:xfrm>
          <a:prstGeom prst="rect">
            <a:avLst/>
          </a:prstGeom>
          <a:noFill/>
        </p:spPr>
        <p:txBody>
          <a:bodyPr wrap="none" lIns="103296" tIns="51649" rIns="103296" bIns="51649" rtlCol="0">
            <a:spAutoFit/>
          </a:bodyPr>
          <a:lstStyle/>
          <a:p>
            <a:r>
              <a:rPr lang="it-IT" sz="2000" b="1" dirty="0">
                <a:latin typeface="SF Pro Text" charset="0"/>
                <a:ea typeface="SF Pro Text" charset="0"/>
                <a:cs typeface="SF Pro Text" charset="0"/>
              </a:rPr>
              <a:t>E-mail</a:t>
            </a:r>
            <a:r>
              <a:rPr lang="it-IT" sz="2000" b="1" dirty="0" smtClean="0">
                <a:latin typeface="SF Pro Text" charset="0"/>
                <a:ea typeface="SF Pro Text" charset="0"/>
                <a:cs typeface="SF Pro Text" charset="0"/>
              </a:rPr>
              <a:t>:___________________________________________________</a:t>
            </a:r>
            <a:endParaRPr lang="it-IT" sz="2000" b="1" dirty="0">
              <a:latin typeface="SF Pro Text" charset="0"/>
              <a:ea typeface="SF Pro Text" charset="0"/>
              <a:cs typeface="SF Pro Text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637488" y="9529304"/>
            <a:ext cx="6936731" cy="427472"/>
          </a:xfrm>
          <a:prstGeom prst="rect">
            <a:avLst/>
          </a:prstGeom>
          <a:noFill/>
        </p:spPr>
        <p:txBody>
          <a:bodyPr wrap="square" lIns="103296" tIns="51649" rIns="103296" bIns="51649" rtlCol="0">
            <a:spAutoFit/>
          </a:bodyPr>
          <a:lstStyle/>
          <a:p>
            <a:r>
              <a:rPr lang="it-IT" sz="2100" b="1" dirty="0" smtClean="0"/>
              <a:t>Ufficio: 0321 969845 – Dott. For. Bruno Minetto  3381082785</a:t>
            </a:r>
            <a:endParaRPr lang="it-IT" sz="2000" b="1" dirty="0">
              <a:latin typeface="SF Pro Text" charset="0"/>
              <a:ea typeface="SF Pro Text" charset="0"/>
              <a:cs typeface="SF Pro Text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0390096" y="9989624"/>
            <a:ext cx="4313948" cy="427472"/>
          </a:xfrm>
          <a:prstGeom prst="rect">
            <a:avLst/>
          </a:prstGeom>
          <a:noFill/>
        </p:spPr>
        <p:txBody>
          <a:bodyPr wrap="square" lIns="103296" tIns="51649" rIns="103296" bIns="51649" rtlCol="0">
            <a:spAutoFit/>
          </a:bodyPr>
          <a:lstStyle/>
          <a:p>
            <a:pPr algn="ctr"/>
            <a:r>
              <a:rPr lang="it-IT" sz="2100" b="1" dirty="0" smtClean="0"/>
              <a:t> oleggio@pif.piemonte.it</a:t>
            </a:r>
            <a:endParaRPr lang="it-IT" sz="2000" b="1" dirty="0">
              <a:latin typeface="SF Pro Text" charset="0"/>
              <a:ea typeface="SF Pro Text" charset="0"/>
              <a:cs typeface="SF Pro Text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897257" y="8399258"/>
            <a:ext cx="7531822" cy="350528"/>
          </a:xfrm>
          <a:prstGeom prst="rect">
            <a:avLst/>
          </a:prstGeom>
          <a:noFill/>
        </p:spPr>
        <p:txBody>
          <a:bodyPr wrap="square" lIns="103296" tIns="51649" rIns="103296" bIns="51649" rtlCol="0">
            <a:spAutoFit/>
          </a:bodyPr>
          <a:lstStyle/>
          <a:p>
            <a:r>
              <a:rPr lang="it-IT" sz="1600" b="1" dirty="0" smtClean="0">
                <a:latin typeface="Arial" pitchFamily="34" charset="0"/>
                <a:ea typeface="SF Pro Text" charset="0"/>
                <a:cs typeface="Arial" pitchFamily="34" charset="0"/>
              </a:rPr>
              <a:t>Comune di </a:t>
            </a:r>
            <a:r>
              <a:rPr lang="it-IT" sz="1600" b="1" dirty="0" err="1" smtClean="0">
                <a:latin typeface="Arial" pitchFamily="34" charset="0"/>
                <a:ea typeface="SF Pro Text" charset="0"/>
                <a:cs typeface="Arial" pitchFamily="34" charset="0"/>
              </a:rPr>
              <a:t>Oleggio</a:t>
            </a:r>
            <a:r>
              <a:rPr lang="it-IT" sz="1600" b="1" dirty="0" smtClean="0">
                <a:latin typeface="Arial" pitchFamily="34" charset="0"/>
                <a:ea typeface="SF Pro Text" charset="0"/>
                <a:cs typeface="Arial" pitchFamily="34" charset="0"/>
              </a:rPr>
              <a:t>, via Novara, 5                        Orario:  09:00 – 12:30</a:t>
            </a:r>
            <a:endParaRPr lang="it-IT" sz="1600" b="1" dirty="0">
              <a:latin typeface="Arial" pitchFamily="34" charset="0"/>
              <a:ea typeface="SF Pro Text" charset="0"/>
              <a:cs typeface="Arial" pitchFamily="34" charset="0"/>
            </a:endParaRPr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9745" y="758476"/>
            <a:ext cx="4243762" cy="1531011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8691279" y="4619094"/>
            <a:ext cx="7999052" cy="516720"/>
          </a:xfrm>
          <a:prstGeom prst="rect">
            <a:avLst/>
          </a:prstGeom>
          <a:noFill/>
        </p:spPr>
        <p:txBody>
          <a:bodyPr wrap="square" lIns="103296" tIns="51649" rIns="103296" bIns="51649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21" name="Tabella 20"/>
          <p:cNvGraphicFramePr>
            <a:graphicFrameLocks noGrp="1"/>
          </p:cNvGraphicFramePr>
          <p:nvPr/>
        </p:nvGraphicFramePr>
        <p:xfrm>
          <a:off x="8618925" y="4451723"/>
          <a:ext cx="8064003" cy="3997872"/>
        </p:xfrm>
        <a:graphic>
          <a:graphicData uri="http://schemas.openxmlformats.org/drawingml/2006/table">
            <a:tbl>
              <a:tblPr/>
              <a:tblGrid>
                <a:gridCol w="250235"/>
                <a:gridCol w="250235"/>
                <a:gridCol w="250235"/>
                <a:gridCol w="250235"/>
                <a:gridCol w="250235"/>
                <a:gridCol w="250235"/>
                <a:gridCol w="250235"/>
                <a:gridCol w="395534"/>
                <a:gridCol w="250235"/>
                <a:gridCol w="250235"/>
                <a:gridCol w="250235"/>
                <a:gridCol w="250235"/>
                <a:gridCol w="250235"/>
                <a:gridCol w="250235"/>
                <a:gridCol w="331064"/>
                <a:gridCol w="314704"/>
                <a:gridCol w="241008"/>
                <a:gridCol w="241008"/>
                <a:gridCol w="241008"/>
                <a:gridCol w="241008"/>
                <a:gridCol w="241008"/>
                <a:gridCol w="241008"/>
                <a:gridCol w="241008"/>
                <a:gridCol w="395534"/>
                <a:gridCol w="241008"/>
                <a:gridCol w="241008"/>
                <a:gridCol w="241008"/>
                <a:gridCol w="241008"/>
                <a:gridCol w="241008"/>
                <a:gridCol w="241008"/>
                <a:gridCol w="241008"/>
              </a:tblGrid>
              <a:tr h="1665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SF Pro Text"/>
                        </a:rPr>
                        <a:t>GENNAIO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APRILE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LUGLIO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OTTOBRE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1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FEBBRAIO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MAGGIO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AGOSTO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NOVEMBRE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MARZO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GIUGNO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SETTEMBRE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DICEMBRE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A6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L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M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G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V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S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D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19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22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23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24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25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26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27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28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29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30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78"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SF Pro Text"/>
                        </a:rPr>
                        <a:t>31</a:t>
                      </a: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000" b="0" i="0" u="none" strike="noStrike" dirty="0">
                        <a:solidFill>
                          <a:srgbClr val="000000"/>
                        </a:solidFill>
                        <a:latin typeface="SF Pro Text"/>
                      </a:endParaRPr>
                    </a:p>
                  </a:txBody>
                  <a:tcPr marL="4812" marR="4812" marT="48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6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530</Words>
  <Application>Microsoft Office PowerPoint</Application>
  <PresentationFormat>Personalizzato</PresentationFormat>
  <Paragraphs>469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SF Pro Text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Teresa</cp:lastModifiedBy>
  <cp:revision>21</cp:revision>
  <cp:lastPrinted>2018-01-19T14:11:59Z</cp:lastPrinted>
  <dcterms:created xsi:type="dcterms:W3CDTF">2018-01-19T12:57:19Z</dcterms:created>
  <dcterms:modified xsi:type="dcterms:W3CDTF">2018-02-09T07:08:59Z</dcterms:modified>
</cp:coreProperties>
</file>