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17641888" cy="11522075"/>
  <p:notesSz cx="10234613" cy="7099300"/>
  <p:defaultTextStyle>
    <a:defPPr>
      <a:defRPr lang="it-IT"/>
    </a:defPPr>
    <a:lvl1pPr marL="0" algn="l" defTabSz="1399399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99701" algn="l" defTabSz="1399399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99399" algn="l" defTabSz="1399399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99102" algn="l" defTabSz="1399399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98801" algn="l" defTabSz="1399399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98500" algn="l" defTabSz="1399399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98201" algn="l" defTabSz="1399399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97900" algn="l" defTabSz="1399399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597602" algn="l" defTabSz="1399399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28">
          <p15:clr>
            <a:srgbClr val="A4A3A4"/>
          </p15:clr>
        </p15:guide>
        <p15:guide id="2" pos="55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6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4"/>
    <p:restoredTop sz="94637"/>
  </p:normalViewPr>
  <p:slideViewPr>
    <p:cSldViewPr snapToGrid="0" snapToObjects="1">
      <p:cViewPr varScale="1">
        <p:scale>
          <a:sx n="75" d="100"/>
          <a:sy n="75" d="100"/>
        </p:scale>
        <p:origin x="1308" y="66"/>
      </p:cViewPr>
      <p:guideLst>
        <p:guide orient="horz" pos="3628"/>
        <p:guide pos="55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448" cy="355471"/>
          </a:xfrm>
          <a:prstGeom prst="rect">
            <a:avLst/>
          </a:prstGeom>
        </p:spPr>
        <p:txBody>
          <a:bodyPr vert="horz" lIns="93735" tIns="46868" rIns="93735" bIns="46868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797806" y="0"/>
            <a:ext cx="4434448" cy="355471"/>
          </a:xfrm>
          <a:prstGeom prst="rect">
            <a:avLst/>
          </a:prstGeom>
        </p:spPr>
        <p:txBody>
          <a:bodyPr vert="horz" lIns="93735" tIns="46868" rIns="93735" bIns="46868" rtlCol="0"/>
          <a:lstStyle>
            <a:lvl1pPr algn="r">
              <a:defRPr sz="1200"/>
            </a:lvl1pPr>
          </a:lstStyle>
          <a:p>
            <a:fld id="{F6E89F37-1E57-4BC0-B138-08F3CA3CE353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6742705"/>
            <a:ext cx="4434448" cy="355471"/>
          </a:xfrm>
          <a:prstGeom prst="rect">
            <a:avLst/>
          </a:prstGeom>
        </p:spPr>
        <p:txBody>
          <a:bodyPr vert="horz" lIns="93735" tIns="46868" rIns="93735" bIns="46868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797806" y="6742705"/>
            <a:ext cx="4434448" cy="355471"/>
          </a:xfrm>
          <a:prstGeom prst="rect">
            <a:avLst/>
          </a:prstGeom>
        </p:spPr>
        <p:txBody>
          <a:bodyPr vert="horz" lIns="93735" tIns="46868" rIns="93735" bIns="46868" rtlCol="0" anchor="b"/>
          <a:lstStyle>
            <a:lvl1pPr algn="r">
              <a:defRPr sz="1200"/>
            </a:lvl1pPr>
          </a:lstStyle>
          <a:p>
            <a:fld id="{E648CC03-1665-4653-96E1-3B90BA9D59C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587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3143" y="1885674"/>
            <a:ext cx="14995605" cy="4011389"/>
          </a:xfrm>
        </p:spPr>
        <p:txBody>
          <a:bodyPr anchor="b"/>
          <a:lstStyle>
            <a:lvl1pPr algn="ctr">
              <a:defRPr sz="106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5238" y="6051759"/>
            <a:ext cx="13231417" cy="2781834"/>
          </a:xfrm>
        </p:spPr>
        <p:txBody>
          <a:bodyPr/>
          <a:lstStyle>
            <a:lvl1pPr marL="0" indent="0" algn="ctr">
              <a:buNone/>
              <a:defRPr sz="4300"/>
            </a:lvl1pPr>
            <a:lvl2pPr marL="805195" indent="0" algn="ctr">
              <a:buNone/>
              <a:defRPr sz="3500"/>
            </a:lvl2pPr>
            <a:lvl3pPr marL="1610389" indent="0" algn="ctr">
              <a:buNone/>
              <a:defRPr sz="3100"/>
            </a:lvl3pPr>
            <a:lvl4pPr marL="2415583" indent="0" algn="ctr">
              <a:buNone/>
              <a:defRPr sz="2800"/>
            </a:lvl4pPr>
            <a:lvl5pPr marL="3220777" indent="0" algn="ctr">
              <a:buNone/>
              <a:defRPr sz="2800"/>
            </a:lvl5pPr>
            <a:lvl6pPr marL="4025972" indent="0" algn="ctr">
              <a:buNone/>
              <a:defRPr sz="2800"/>
            </a:lvl6pPr>
            <a:lvl7pPr marL="4831166" indent="0" algn="ctr">
              <a:buNone/>
              <a:defRPr sz="2800"/>
            </a:lvl7pPr>
            <a:lvl8pPr marL="5636361" indent="0" algn="ctr">
              <a:buNone/>
              <a:defRPr sz="2800"/>
            </a:lvl8pPr>
            <a:lvl9pPr marL="6441556" indent="0" algn="ctr">
              <a:buNone/>
              <a:defRPr sz="28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6848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41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624978" y="613445"/>
            <a:ext cx="3804032" cy="9764426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2881" y="613445"/>
            <a:ext cx="11191573" cy="9764426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666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28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693" y="2872521"/>
            <a:ext cx="15216129" cy="4792863"/>
          </a:xfrm>
        </p:spPr>
        <p:txBody>
          <a:bodyPr anchor="b"/>
          <a:lstStyle>
            <a:lvl1pPr>
              <a:defRPr sz="106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3693" y="7710728"/>
            <a:ext cx="15216129" cy="2520452"/>
          </a:xfrm>
        </p:spPr>
        <p:txBody>
          <a:bodyPr/>
          <a:lstStyle>
            <a:lvl1pPr marL="0" indent="0">
              <a:buNone/>
              <a:defRPr sz="4300">
                <a:solidFill>
                  <a:schemeClr val="tx1"/>
                </a:solidFill>
              </a:defRPr>
            </a:lvl1pPr>
            <a:lvl2pPr marL="805195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2pPr>
            <a:lvl3pPr marL="1610389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3pPr>
            <a:lvl4pPr marL="2415583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220777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025972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4831166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5636361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6441556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141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2880" y="3067220"/>
            <a:ext cx="7497803" cy="731065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31207" y="3067220"/>
            <a:ext cx="7497803" cy="731065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26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178" y="613447"/>
            <a:ext cx="15216129" cy="2227068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5181" y="2824511"/>
            <a:ext cx="7463344" cy="1384248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05195" indent="0">
              <a:buNone/>
              <a:defRPr sz="3500" b="1"/>
            </a:lvl2pPr>
            <a:lvl3pPr marL="1610389" indent="0">
              <a:buNone/>
              <a:defRPr sz="3100" b="1"/>
            </a:lvl3pPr>
            <a:lvl4pPr marL="2415583" indent="0">
              <a:buNone/>
              <a:defRPr sz="2800" b="1"/>
            </a:lvl4pPr>
            <a:lvl5pPr marL="3220777" indent="0">
              <a:buNone/>
              <a:defRPr sz="2800" b="1"/>
            </a:lvl5pPr>
            <a:lvl6pPr marL="4025972" indent="0">
              <a:buNone/>
              <a:defRPr sz="2800" b="1"/>
            </a:lvl6pPr>
            <a:lvl7pPr marL="4831166" indent="0">
              <a:buNone/>
              <a:defRPr sz="2800" b="1"/>
            </a:lvl7pPr>
            <a:lvl8pPr marL="5636361" indent="0">
              <a:buNone/>
              <a:defRPr sz="2800" b="1"/>
            </a:lvl8pPr>
            <a:lvl9pPr marL="6441556" indent="0">
              <a:buNone/>
              <a:defRPr sz="28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5181" y="4208761"/>
            <a:ext cx="7463344" cy="619044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931208" y="2824511"/>
            <a:ext cx="7500100" cy="1384248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05195" indent="0">
              <a:buNone/>
              <a:defRPr sz="3500" b="1"/>
            </a:lvl2pPr>
            <a:lvl3pPr marL="1610389" indent="0">
              <a:buNone/>
              <a:defRPr sz="3100" b="1"/>
            </a:lvl3pPr>
            <a:lvl4pPr marL="2415583" indent="0">
              <a:buNone/>
              <a:defRPr sz="2800" b="1"/>
            </a:lvl4pPr>
            <a:lvl5pPr marL="3220777" indent="0">
              <a:buNone/>
              <a:defRPr sz="2800" b="1"/>
            </a:lvl5pPr>
            <a:lvl6pPr marL="4025972" indent="0">
              <a:buNone/>
              <a:defRPr sz="2800" b="1"/>
            </a:lvl6pPr>
            <a:lvl7pPr marL="4831166" indent="0">
              <a:buNone/>
              <a:defRPr sz="2800" b="1"/>
            </a:lvl7pPr>
            <a:lvl8pPr marL="5636361" indent="0">
              <a:buNone/>
              <a:defRPr sz="2800" b="1"/>
            </a:lvl8pPr>
            <a:lvl9pPr marL="6441556" indent="0">
              <a:buNone/>
              <a:defRPr sz="28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931208" y="4208761"/>
            <a:ext cx="7500100" cy="619044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8944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17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320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178" y="768140"/>
            <a:ext cx="5689969" cy="2688483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00101" y="1658968"/>
            <a:ext cx="8931206" cy="8188142"/>
          </a:xfrm>
        </p:spPr>
        <p:txBody>
          <a:bodyPr/>
          <a:lstStyle>
            <a:lvl1pPr>
              <a:defRPr sz="5700"/>
            </a:lvl1pPr>
            <a:lvl2pPr>
              <a:defRPr sz="4900"/>
            </a:lvl2pPr>
            <a:lvl3pPr>
              <a:defRPr sz="43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5178" y="3456622"/>
            <a:ext cx="5689969" cy="6403822"/>
          </a:xfrm>
        </p:spPr>
        <p:txBody>
          <a:bodyPr/>
          <a:lstStyle>
            <a:lvl1pPr marL="0" indent="0">
              <a:buNone/>
              <a:defRPr sz="2800"/>
            </a:lvl1pPr>
            <a:lvl2pPr marL="805195" indent="0">
              <a:buNone/>
              <a:defRPr sz="2500"/>
            </a:lvl2pPr>
            <a:lvl3pPr marL="1610389" indent="0">
              <a:buNone/>
              <a:defRPr sz="2100"/>
            </a:lvl3pPr>
            <a:lvl4pPr marL="2415583" indent="0">
              <a:buNone/>
              <a:defRPr sz="1800"/>
            </a:lvl4pPr>
            <a:lvl5pPr marL="3220777" indent="0">
              <a:buNone/>
              <a:defRPr sz="1800"/>
            </a:lvl5pPr>
            <a:lvl6pPr marL="4025972" indent="0">
              <a:buNone/>
              <a:defRPr sz="1800"/>
            </a:lvl6pPr>
            <a:lvl7pPr marL="4831166" indent="0">
              <a:buNone/>
              <a:defRPr sz="1800"/>
            </a:lvl7pPr>
            <a:lvl8pPr marL="5636361" indent="0">
              <a:buNone/>
              <a:defRPr sz="1800"/>
            </a:lvl8pPr>
            <a:lvl9pPr marL="6441556" indent="0">
              <a:buNone/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437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178" y="768140"/>
            <a:ext cx="5689969" cy="2688483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00101" y="1658968"/>
            <a:ext cx="8931206" cy="8188142"/>
          </a:xfrm>
        </p:spPr>
        <p:txBody>
          <a:bodyPr anchor="t"/>
          <a:lstStyle>
            <a:lvl1pPr marL="0" indent="0">
              <a:buNone/>
              <a:defRPr sz="5700"/>
            </a:lvl1pPr>
            <a:lvl2pPr marL="805195" indent="0">
              <a:buNone/>
              <a:defRPr sz="4900"/>
            </a:lvl2pPr>
            <a:lvl3pPr marL="1610389" indent="0">
              <a:buNone/>
              <a:defRPr sz="4300"/>
            </a:lvl3pPr>
            <a:lvl4pPr marL="2415583" indent="0">
              <a:buNone/>
              <a:defRPr sz="3500"/>
            </a:lvl4pPr>
            <a:lvl5pPr marL="3220777" indent="0">
              <a:buNone/>
              <a:defRPr sz="3500"/>
            </a:lvl5pPr>
            <a:lvl6pPr marL="4025972" indent="0">
              <a:buNone/>
              <a:defRPr sz="3500"/>
            </a:lvl6pPr>
            <a:lvl7pPr marL="4831166" indent="0">
              <a:buNone/>
              <a:defRPr sz="3500"/>
            </a:lvl7pPr>
            <a:lvl8pPr marL="5636361" indent="0">
              <a:buNone/>
              <a:defRPr sz="3500"/>
            </a:lvl8pPr>
            <a:lvl9pPr marL="6441556" indent="0">
              <a:buNone/>
              <a:defRPr sz="35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5178" y="3456622"/>
            <a:ext cx="5689969" cy="6403822"/>
          </a:xfrm>
        </p:spPr>
        <p:txBody>
          <a:bodyPr/>
          <a:lstStyle>
            <a:lvl1pPr marL="0" indent="0">
              <a:buNone/>
              <a:defRPr sz="2800"/>
            </a:lvl1pPr>
            <a:lvl2pPr marL="805195" indent="0">
              <a:buNone/>
              <a:defRPr sz="2500"/>
            </a:lvl2pPr>
            <a:lvl3pPr marL="1610389" indent="0">
              <a:buNone/>
              <a:defRPr sz="2100"/>
            </a:lvl3pPr>
            <a:lvl4pPr marL="2415583" indent="0">
              <a:buNone/>
              <a:defRPr sz="1800"/>
            </a:lvl4pPr>
            <a:lvl5pPr marL="3220777" indent="0">
              <a:buNone/>
              <a:defRPr sz="1800"/>
            </a:lvl5pPr>
            <a:lvl6pPr marL="4025972" indent="0">
              <a:buNone/>
              <a:defRPr sz="1800"/>
            </a:lvl6pPr>
            <a:lvl7pPr marL="4831166" indent="0">
              <a:buNone/>
              <a:defRPr sz="1800"/>
            </a:lvl7pPr>
            <a:lvl8pPr marL="5636361" indent="0">
              <a:buNone/>
              <a:defRPr sz="1800"/>
            </a:lvl8pPr>
            <a:lvl9pPr marL="6441556" indent="0">
              <a:buNone/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99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2882" y="613447"/>
            <a:ext cx="15216129" cy="2227068"/>
          </a:xfrm>
          <a:prstGeom prst="rect">
            <a:avLst/>
          </a:prstGeom>
        </p:spPr>
        <p:txBody>
          <a:bodyPr vert="horz" lIns="103296" tIns="51649" rIns="103296" bIns="51649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2882" y="3067220"/>
            <a:ext cx="15216129" cy="7310650"/>
          </a:xfrm>
          <a:prstGeom prst="rect">
            <a:avLst/>
          </a:prstGeom>
        </p:spPr>
        <p:txBody>
          <a:bodyPr vert="horz" lIns="103296" tIns="51649" rIns="103296" bIns="51649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2879" y="10679259"/>
            <a:ext cx="3969425" cy="613444"/>
          </a:xfrm>
          <a:prstGeom prst="rect">
            <a:avLst/>
          </a:prstGeom>
        </p:spPr>
        <p:txBody>
          <a:bodyPr vert="horz" lIns="103296" tIns="51649" rIns="103296" bIns="51649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B8BDA-7ECF-2449-9439-8171BA1150C6}" type="datetimeFigureOut">
              <a:rPr lang="it-IT" smtClean="0"/>
              <a:pPr/>
              <a:t>09/02/2018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43877" y="10679259"/>
            <a:ext cx="5954138" cy="613444"/>
          </a:xfrm>
          <a:prstGeom prst="rect">
            <a:avLst/>
          </a:prstGeom>
        </p:spPr>
        <p:txBody>
          <a:bodyPr vert="horz" lIns="103296" tIns="51649" rIns="103296" bIns="51649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59585" y="10679259"/>
            <a:ext cx="3969425" cy="613444"/>
          </a:xfrm>
          <a:prstGeom prst="rect">
            <a:avLst/>
          </a:prstGeom>
        </p:spPr>
        <p:txBody>
          <a:bodyPr vert="horz" lIns="103296" tIns="51649" rIns="103296" bIns="51649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9DAF8-3E10-3445-9C2F-FE64ABC1A3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984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10389" rtl="0" eaLnBrk="1" latinLnBrk="0" hangingPunct="1">
        <a:lnSpc>
          <a:spcPct val="90000"/>
        </a:lnSpc>
        <a:spcBef>
          <a:spcPct val="0"/>
        </a:spcBef>
        <a:buNone/>
        <a:defRPr sz="7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597" indent="-402597" algn="l" defTabSz="1610389" rtl="0" eaLnBrk="1" latinLnBrk="0" hangingPunct="1">
        <a:lnSpc>
          <a:spcPct val="90000"/>
        </a:lnSpc>
        <a:spcBef>
          <a:spcPts val="1761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1pPr>
      <a:lvl2pPr marL="1207792" indent="-402597" algn="l" defTabSz="1610389" rtl="0" eaLnBrk="1" latinLnBrk="0" hangingPunct="1">
        <a:lnSpc>
          <a:spcPct val="90000"/>
        </a:lnSpc>
        <a:spcBef>
          <a:spcPts val="881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012986" indent="-402597" algn="l" defTabSz="1610389" rtl="0" eaLnBrk="1" latinLnBrk="0" hangingPunct="1">
        <a:lnSpc>
          <a:spcPct val="90000"/>
        </a:lnSpc>
        <a:spcBef>
          <a:spcPts val="881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818180" indent="-402597" algn="l" defTabSz="1610389" rtl="0" eaLnBrk="1" latinLnBrk="0" hangingPunct="1">
        <a:lnSpc>
          <a:spcPct val="90000"/>
        </a:lnSpc>
        <a:spcBef>
          <a:spcPts val="881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623375" indent="-402597" algn="l" defTabSz="1610389" rtl="0" eaLnBrk="1" latinLnBrk="0" hangingPunct="1">
        <a:lnSpc>
          <a:spcPct val="90000"/>
        </a:lnSpc>
        <a:spcBef>
          <a:spcPts val="881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428568" indent="-402597" algn="l" defTabSz="1610389" rtl="0" eaLnBrk="1" latinLnBrk="0" hangingPunct="1">
        <a:lnSpc>
          <a:spcPct val="90000"/>
        </a:lnSpc>
        <a:spcBef>
          <a:spcPts val="881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5233763" indent="-402597" algn="l" defTabSz="1610389" rtl="0" eaLnBrk="1" latinLnBrk="0" hangingPunct="1">
        <a:lnSpc>
          <a:spcPct val="90000"/>
        </a:lnSpc>
        <a:spcBef>
          <a:spcPts val="881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6038958" indent="-402597" algn="l" defTabSz="1610389" rtl="0" eaLnBrk="1" latinLnBrk="0" hangingPunct="1">
        <a:lnSpc>
          <a:spcPct val="90000"/>
        </a:lnSpc>
        <a:spcBef>
          <a:spcPts val="881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844154" indent="-402597" algn="l" defTabSz="1610389" rtl="0" eaLnBrk="1" latinLnBrk="0" hangingPunct="1">
        <a:lnSpc>
          <a:spcPct val="90000"/>
        </a:lnSpc>
        <a:spcBef>
          <a:spcPts val="881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10389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805195" algn="l" defTabSz="1610389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610389" algn="l" defTabSz="1610389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415583" algn="l" defTabSz="1610389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20777" algn="l" defTabSz="1610389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025972" algn="l" defTabSz="1610389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831166" algn="l" defTabSz="1610389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636361" algn="l" defTabSz="1610389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441556" algn="l" defTabSz="1610389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94" y="4187529"/>
            <a:ext cx="7016505" cy="555243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09654" y="193877"/>
            <a:ext cx="17222583" cy="11134322"/>
          </a:xfrm>
          <a:prstGeom prst="rect">
            <a:avLst/>
          </a:prstGeom>
          <a:noFill/>
          <a:ln w="76200">
            <a:solidFill>
              <a:srgbClr val="40A6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5031" tIns="57515" rIns="115031" bIns="575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3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719026" y="2638849"/>
            <a:ext cx="10767587" cy="1025061"/>
          </a:xfrm>
          <a:prstGeom prst="rect">
            <a:avLst/>
          </a:prstGeom>
          <a:noFill/>
        </p:spPr>
        <p:txBody>
          <a:bodyPr wrap="none" lIns="103296" tIns="51649" rIns="103296" bIns="51649" rtlCol="0">
            <a:spAutoFit/>
          </a:bodyPr>
          <a:lstStyle/>
          <a:p>
            <a:r>
              <a:rPr lang="it-IT" sz="6000" b="1" dirty="0">
                <a:solidFill>
                  <a:srgbClr val="40A629"/>
                </a:solidFill>
                <a:latin typeface="SF Pro Text" charset="0"/>
                <a:ea typeface="SF Pro Text" charset="0"/>
                <a:cs typeface="SF Pro Text" charset="0"/>
              </a:rPr>
              <a:t>PUNTO INFORMATIVO FORESTALE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907" y="523693"/>
            <a:ext cx="1843529" cy="210862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862" y="843554"/>
            <a:ext cx="4512171" cy="1333110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8618925" y="3820505"/>
            <a:ext cx="7093508" cy="458250"/>
          </a:xfrm>
          <a:prstGeom prst="rect">
            <a:avLst/>
          </a:prstGeom>
          <a:noFill/>
        </p:spPr>
        <p:txBody>
          <a:bodyPr wrap="none" lIns="103296" tIns="51649" rIns="103296" bIns="51649" rtlCol="0">
            <a:spAutoFit/>
          </a:bodyPr>
          <a:lstStyle/>
          <a:p>
            <a:pPr algn="ctr"/>
            <a:r>
              <a:rPr lang="it-IT" sz="2300" b="1" dirty="0">
                <a:solidFill>
                  <a:srgbClr val="40A629"/>
                </a:solidFill>
                <a:latin typeface="SF Pro Text" charset="0"/>
                <a:ea typeface="SF Pro Text" charset="0"/>
                <a:cs typeface="SF Pro Text" charset="0"/>
              </a:rPr>
              <a:t>CALENDARIO DI APERTURA AL PUBBLICO </a:t>
            </a:r>
            <a:r>
              <a:rPr lang="mr-IN" sz="2300" b="1" dirty="0">
                <a:solidFill>
                  <a:srgbClr val="40A629"/>
                </a:solidFill>
                <a:latin typeface="SF Pro Text" charset="0"/>
                <a:ea typeface="SF Pro Text" charset="0"/>
                <a:cs typeface="SF Pro Text" charset="0"/>
              </a:rPr>
              <a:t>–</a:t>
            </a:r>
            <a:r>
              <a:rPr lang="it-IT" sz="2300" b="1" dirty="0">
                <a:solidFill>
                  <a:srgbClr val="40A629"/>
                </a:solidFill>
                <a:latin typeface="SF Pro Text" charset="0"/>
                <a:ea typeface="SF Pro Text" charset="0"/>
                <a:cs typeface="SF Pro Text" charset="0"/>
              </a:rPr>
              <a:t> ANNO 2018</a:t>
            </a:r>
          </a:p>
        </p:txBody>
      </p:sp>
      <p:sp>
        <p:nvSpPr>
          <p:cNvPr id="13" name="Rettangolo arrotondato 12"/>
          <p:cNvSpPr/>
          <p:nvPr/>
        </p:nvSpPr>
        <p:spPr>
          <a:xfrm>
            <a:off x="8051707" y="4294243"/>
            <a:ext cx="9090785" cy="4533448"/>
          </a:xfrm>
          <a:prstGeom prst="roundRect">
            <a:avLst/>
          </a:prstGeom>
          <a:noFill/>
          <a:ln w="76200">
            <a:solidFill>
              <a:srgbClr val="40A6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5031" tIns="57515" rIns="115031" bIns="575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30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1775784" y="8887538"/>
            <a:ext cx="1401244" cy="458250"/>
          </a:xfrm>
          <a:prstGeom prst="rect">
            <a:avLst/>
          </a:prstGeom>
          <a:noFill/>
        </p:spPr>
        <p:txBody>
          <a:bodyPr wrap="none" lIns="103296" tIns="51649" rIns="103296" bIns="51649" rtlCol="0">
            <a:spAutoFit/>
          </a:bodyPr>
          <a:lstStyle/>
          <a:p>
            <a:r>
              <a:rPr lang="it-IT" sz="2300" b="1" dirty="0">
                <a:solidFill>
                  <a:srgbClr val="40A629"/>
                </a:solidFill>
                <a:latin typeface="SF Pro Text" charset="0"/>
                <a:ea typeface="SF Pro Text" charset="0"/>
                <a:cs typeface="SF Pro Text" charset="0"/>
              </a:rPr>
              <a:t>RECAPITI</a:t>
            </a:r>
          </a:p>
        </p:txBody>
      </p:sp>
      <p:sp>
        <p:nvSpPr>
          <p:cNvPr id="15" name="Rettangolo arrotondato 14"/>
          <p:cNvSpPr/>
          <p:nvPr/>
        </p:nvSpPr>
        <p:spPr>
          <a:xfrm>
            <a:off x="8229602" y="9343707"/>
            <a:ext cx="8912889" cy="1366889"/>
          </a:xfrm>
          <a:prstGeom prst="roundRect">
            <a:avLst/>
          </a:prstGeom>
          <a:noFill/>
          <a:ln w="76200">
            <a:solidFill>
              <a:srgbClr val="40A6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5031" tIns="57515" rIns="115031" bIns="5751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30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901482" y="10832446"/>
            <a:ext cx="14827996" cy="304362"/>
          </a:xfrm>
          <a:prstGeom prst="rect">
            <a:avLst/>
          </a:prstGeom>
          <a:noFill/>
        </p:spPr>
        <p:txBody>
          <a:bodyPr wrap="none" lIns="103296" tIns="51649" rIns="103296" bIns="51649" rtlCol="0">
            <a:spAutoFit/>
          </a:bodyPr>
          <a:lstStyle/>
          <a:p>
            <a:r>
              <a:rPr lang="it-IT" sz="1300" b="1" dirty="0">
                <a:latin typeface="SF Pro Text" charset="0"/>
                <a:ea typeface="SF Pro Text" charset="0"/>
                <a:cs typeface="SF Pro Text" charset="0"/>
              </a:rPr>
              <a:t>Realizzato con il contributo congiunto di Unione Europea, Stato Italiano e Regione Piemonte nell’ambito del Programma di sviluppo rurale 2014-2020 </a:t>
            </a:r>
            <a:r>
              <a:rPr lang="mr-IN" sz="1300" b="1" dirty="0">
                <a:latin typeface="SF Pro Text" charset="0"/>
                <a:ea typeface="SF Pro Text" charset="0"/>
                <a:cs typeface="SF Pro Text" charset="0"/>
              </a:rPr>
              <a:t>–</a:t>
            </a:r>
            <a:r>
              <a:rPr lang="it-IT" sz="1300" b="1" dirty="0">
                <a:latin typeface="SF Pro Text" charset="0"/>
                <a:ea typeface="SF Pro Text" charset="0"/>
                <a:cs typeface="SF Pro Text" charset="0"/>
              </a:rPr>
              <a:t> Operazione 1.2.1, Azione 2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8297063" y="9594585"/>
            <a:ext cx="7739517" cy="412083"/>
          </a:xfrm>
          <a:prstGeom prst="rect">
            <a:avLst/>
          </a:prstGeom>
          <a:noFill/>
        </p:spPr>
        <p:txBody>
          <a:bodyPr wrap="none" lIns="103296" tIns="51649" rIns="103296" bIns="51649" rtlCol="0">
            <a:spAutoFit/>
          </a:bodyPr>
          <a:lstStyle/>
          <a:p>
            <a:r>
              <a:rPr lang="it-IT" sz="2000" b="1" dirty="0">
                <a:latin typeface="SF Pro Text" charset="0"/>
                <a:ea typeface="SF Pro Text" charset="0"/>
                <a:cs typeface="SF Pro Text" charset="0"/>
              </a:rPr>
              <a:t>Telefono</a:t>
            </a:r>
            <a:r>
              <a:rPr lang="it-IT" sz="2000" b="1" dirty="0" smtClean="0">
                <a:latin typeface="SF Pro Text" charset="0"/>
                <a:ea typeface="SF Pro Text" charset="0"/>
                <a:cs typeface="SF Pro Text" charset="0"/>
              </a:rPr>
              <a:t>:_________________________________________________</a:t>
            </a:r>
            <a:endParaRPr lang="it-IT" sz="2000" b="1" dirty="0">
              <a:latin typeface="SF Pro Text" charset="0"/>
              <a:ea typeface="SF Pro Text" charset="0"/>
              <a:cs typeface="SF Pro Text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8297062" y="10037807"/>
            <a:ext cx="7739517" cy="412083"/>
          </a:xfrm>
          <a:prstGeom prst="rect">
            <a:avLst/>
          </a:prstGeom>
          <a:noFill/>
        </p:spPr>
        <p:txBody>
          <a:bodyPr wrap="none" lIns="103296" tIns="51649" rIns="103296" bIns="51649" rtlCol="0">
            <a:spAutoFit/>
          </a:bodyPr>
          <a:lstStyle/>
          <a:p>
            <a:r>
              <a:rPr lang="it-IT" sz="2000" b="1" dirty="0">
                <a:latin typeface="SF Pro Text" charset="0"/>
                <a:ea typeface="SF Pro Text" charset="0"/>
                <a:cs typeface="SF Pro Text" charset="0"/>
              </a:rPr>
              <a:t>E-mail</a:t>
            </a:r>
            <a:r>
              <a:rPr lang="it-IT" sz="2000" b="1" dirty="0" smtClean="0">
                <a:latin typeface="SF Pro Text" charset="0"/>
                <a:ea typeface="SF Pro Text" charset="0"/>
                <a:cs typeface="SF Pro Text" charset="0"/>
              </a:rPr>
              <a:t>:___________________________________________________</a:t>
            </a:r>
            <a:endParaRPr lang="it-IT" sz="2000" b="1" dirty="0">
              <a:latin typeface="SF Pro Text" charset="0"/>
              <a:ea typeface="SF Pro Text" charset="0"/>
              <a:cs typeface="SF Pro Text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9637488" y="9529304"/>
            <a:ext cx="6936731" cy="427472"/>
          </a:xfrm>
          <a:prstGeom prst="rect">
            <a:avLst/>
          </a:prstGeom>
          <a:noFill/>
        </p:spPr>
        <p:txBody>
          <a:bodyPr wrap="square" lIns="103296" tIns="51649" rIns="103296" bIns="51649" rtlCol="0">
            <a:spAutoFit/>
          </a:bodyPr>
          <a:lstStyle/>
          <a:p>
            <a:r>
              <a:rPr lang="it-IT" sz="2100" b="1" dirty="0" smtClean="0"/>
              <a:t>Ufficio: 0321 969845 – Dott. For. Bruno Minetto  3381082785</a:t>
            </a:r>
            <a:endParaRPr lang="it-IT" sz="2000" b="1" dirty="0">
              <a:latin typeface="SF Pro Text" charset="0"/>
              <a:ea typeface="SF Pro Text" charset="0"/>
              <a:cs typeface="SF Pro Text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0390096" y="9989624"/>
            <a:ext cx="4313948" cy="427472"/>
          </a:xfrm>
          <a:prstGeom prst="rect">
            <a:avLst/>
          </a:prstGeom>
          <a:noFill/>
        </p:spPr>
        <p:txBody>
          <a:bodyPr wrap="square" lIns="103296" tIns="51649" rIns="103296" bIns="51649" rtlCol="0">
            <a:spAutoFit/>
          </a:bodyPr>
          <a:lstStyle/>
          <a:p>
            <a:pPr algn="ctr"/>
            <a:r>
              <a:rPr lang="it-IT" sz="2100" b="1" dirty="0" smtClean="0"/>
              <a:t> oleggio@pif.piemonte.it</a:t>
            </a:r>
            <a:endParaRPr lang="it-IT" sz="2000" b="1" dirty="0">
              <a:latin typeface="SF Pro Text" charset="0"/>
              <a:ea typeface="SF Pro Text" charset="0"/>
              <a:cs typeface="SF Pro Text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8897257" y="8399258"/>
            <a:ext cx="7531822" cy="350528"/>
          </a:xfrm>
          <a:prstGeom prst="rect">
            <a:avLst/>
          </a:prstGeom>
          <a:noFill/>
        </p:spPr>
        <p:txBody>
          <a:bodyPr wrap="square" lIns="103296" tIns="51649" rIns="103296" bIns="51649" rtlCol="0">
            <a:spAutoFit/>
          </a:bodyPr>
          <a:lstStyle/>
          <a:p>
            <a:r>
              <a:rPr lang="it-IT" sz="1600" b="1" dirty="0" smtClean="0">
                <a:latin typeface="Arial" pitchFamily="34" charset="0"/>
                <a:ea typeface="SF Pro Text" charset="0"/>
                <a:cs typeface="Arial" pitchFamily="34" charset="0"/>
              </a:rPr>
              <a:t>Comune di </a:t>
            </a:r>
            <a:r>
              <a:rPr lang="it-IT" sz="1600" b="1" dirty="0" err="1" smtClean="0">
                <a:latin typeface="Arial" pitchFamily="34" charset="0"/>
                <a:ea typeface="SF Pro Text" charset="0"/>
                <a:cs typeface="Arial" pitchFamily="34" charset="0"/>
              </a:rPr>
              <a:t>Oleggio</a:t>
            </a:r>
            <a:r>
              <a:rPr lang="it-IT" sz="1600" b="1" dirty="0" smtClean="0">
                <a:latin typeface="Arial" pitchFamily="34" charset="0"/>
                <a:ea typeface="SF Pro Text" charset="0"/>
                <a:cs typeface="Arial" pitchFamily="34" charset="0"/>
              </a:rPr>
              <a:t>, via Novara, 5                        Orario:  09:00 – 12:30</a:t>
            </a:r>
            <a:endParaRPr lang="it-IT" sz="1600" b="1" dirty="0">
              <a:latin typeface="Arial" pitchFamily="34" charset="0"/>
              <a:ea typeface="SF Pro Text" charset="0"/>
              <a:cs typeface="Arial" pitchFamily="34" charset="0"/>
            </a:endParaRPr>
          </a:p>
        </p:txBody>
      </p:sp>
      <p:pic>
        <p:nvPicPr>
          <p:cNvPr id="25" name="Immagin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9745" y="758476"/>
            <a:ext cx="4243762" cy="1531011"/>
          </a:xfrm>
          <a:prstGeom prst="rect">
            <a:avLst/>
          </a:prstGeom>
        </p:spPr>
      </p:pic>
      <p:sp>
        <p:nvSpPr>
          <p:cNvPr id="30" name="CasellaDiTesto 29"/>
          <p:cNvSpPr txBox="1"/>
          <p:nvPr/>
        </p:nvSpPr>
        <p:spPr>
          <a:xfrm>
            <a:off x="8691279" y="4619094"/>
            <a:ext cx="7999052" cy="516720"/>
          </a:xfrm>
          <a:prstGeom prst="rect">
            <a:avLst/>
          </a:prstGeom>
          <a:noFill/>
        </p:spPr>
        <p:txBody>
          <a:bodyPr wrap="square" lIns="103296" tIns="51649" rIns="103296" bIns="51649" rtlCol="0">
            <a:spAutoFit/>
          </a:bodyPr>
          <a:lstStyle/>
          <a:p>
            <a:endParaRPr lang="it-IT" dirty="0"/>
          </a:p>
        </p:txBody>
      </p:sp>
      <p:graphicFrame>
        <p:nvGraphicFramePr>
          <p:cNvPr id="21" name="Tabella 20"/>
          <p:cNvGraphicFramePr>
            <a:graphicFrameLocks noGrp="1"/>
          </p:cNvGraphicFramePr>
          <p:nvPr/>
        </p:nvGraphicFramePr>
        <p:xfrm>
          <a:off x="8618925" y="4451723"/>
          <a:ext cx="8064003" cy="3997872"/>
        </p:xfrm>
        <a:graphic>
          <a:graphicData uri="http://schemas.openxmlformats.org/drawingml/2006/table">
            <a:tbl>
              <a:tblPr/>
              <a:tblGrid>
                <a:gridCol w="250235"/>
                <a:gridCol w="250235"/>
                <a:gridCol w="250235"/>
                <a:gridCol w="250235"/>
                <a:gridCol w="250235"/>
                <a:gridCol w="250235"/>
                <a:gridCol w="250235"/>
                <a:gridCol w="395534"/>
                <a:gridCol w="250235"/>
                <a:gridCol w="250235"/>
                <a:gridCol w="250235"/>
                <a:gridCol w="250235"/>
                <a:gridCol w="250235"/>
                <a:gridCol w="250235"/>
                <a:gridCol w="331064"/>
                <a:gridCol w="314704"/>
                <a:gridCol w="241008"/>
                <a:gridCol w="241008"/>
                <a:gridCol w="241008"/>
                <a:gridCol w="241008"/>
                <a:gridCol w="241008"/>
                <a:gridCol w="241008"/>
                <a:gridCol w="241008"/>
                <a:gridCol w="395534"/>
                <a:gridCol w="241008"/>
                <a:gridCol w="241008"/>
                <a:gridCol w="241008"/>
                <a:gridCol w="241008"/>
                <a:gridCol w="241008"/>
                <a:gridCol w="241008"/>
                <a:gridCol w="241008"/>
              </a:tblGrid>
              <a:tr h="16657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SF Pro Text"/>
                        </a:rPr>
                        <a:t>GENNAIO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APRILE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LUGLIO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OTTOBRE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FEBBRAIO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MAGGIO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AGOSTO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NOVEMBRE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MARZO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GIUGNO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SETTEMBRE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DICEMBRE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FA6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L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M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G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V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S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D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19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22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23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24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25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26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27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28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29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30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6578"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latin typeface="SF Pro Text"/>
                        </a:rPr>
                        <a:t>31</a:t>
                      </a: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000" b="0" i="0" u="none" strike="noStrike" dirty="0">
                        <a:solidFill>
                          <a:srgbClr val="000000"/>
                        </a:solidFill>
                        <a:latin typeface="SF Pro Text"/>
                      </a:endParaRPr>
                    </a:p>
                  </a:txBody>
                  <a:tcPr marL="4812" marR="4812" marT="481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267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</TotalTime>
  <Words>530</Words>
  <Application>Microsoft Office PowerPoint</Application>
  <PresentationFormat>Personalizzato</PresentationFormat>
  <Paragraphs>469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SF Pro Text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Teresa</cp:lastModifiedBy>
  <cp:revision>21</cp:revision>
  <cp:lastPrinted>2018-01-19T14:11:59Z</cp:lastPrinted>
  <dcterms:created xsi:type="dcterms:W3CDTF">2018-01-19T12:57:19Z</dcterms:created>
  <dcterms:modified xsi:type="dcterms:W3CDTF">2018-02-09T07:08:59Z</dcterms:modified>
</cp:coreProperties>
</file>